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270" r:id="rId4"/>
    <p:sldId id="296" r:id="rId5"/>
    <p:sldId id="300" r:id="rId6"/>
    <p:sldId id="301" r:id="rId7"/>
    <p:sldId id="294" r:id="rId8"/>
    <p:sldId id="299" r:id="rId9"/>
    <p:sldId id="298" r:id="rId10"/>
    <p:sldId id="29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80"/>
    <p:restoredTop sz="96291"/>
  </p:normalViewPr>
  <p:slideViewPr>
    <p:cSldViewPr snapToGrid="0" snapToObjects="1">
      <p:cViewPr varScale="1">
        <p:scale>
          <a:sx n="122" d="100"/>
          <a:sy n="122" d="100"/>
        </p:scale>
        <p:origin x="3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AAEA5-82B5-3D41-8FB5-68626D361DB5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0C913-C3A7-A946-9585-F3DFC1800B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07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 b="1" u="none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58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20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0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u="none"/>
            </a:lvl1pPr>
          </a:lstStyle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82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25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1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tek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 u="sng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1921529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8200" y="3926541"/>
            <a:ext cx="10515600" cy="2250422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4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5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95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6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F9E3-B874-E143-9E2E-FC1F2689F513}" type="datetimeFigureOut">
              <a:rPr lang="pl-PL" smtClean="0"/>
              <a:t>25.12.2022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FB18-B615-D641-B362-717BE1586F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0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„Zabawa w słowa”</a:t>
            </a:r>
            <a:br>
              <a:rPr lang="pl-PL" dirty="0"/>
            </a:br>
            <a:r>
              <a:rPr lang="pl-PL" dirty="0"/>
              <a:t>Mateusz i Piotr.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Szybka zabawa w ramach spotkania „Lekcje polskiego”</a:t>
            </a:r>
            <a:br>
              <a:rPr lang="pl-PL" dirty="0"/>
            </a:br>
            <a:r>
              <a:rPr lang="pl-PL" dirty="0"/>
              <a:t>24 grudnia 2022 – 21.oo</a:t>
            </a:r>
            <a:br>
              <a:rPr lang="pl-PL" dirty="0"/>
            </a:br>
            <a:r>
              <a:rPr lang="pl-PL" dirty="0"/>
              <a:t>Wojtek Apel, </a:t>
            </a:r>
            <a:r>
              <a:rPr lang="pl-PL" dirty="0" err="1"/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3018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736C1-0B4B-CC42-81EC-F65D6919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Cierpienie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42FB85-BFF2-1943-B0B7-BDCB72E64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Cierpienie sprawia, że ktoś inaczej </a:t>
            </a:r>
            <a:r>
              <a:rPr lang="pl-PL" u="sng" dirty="0"/>
              <a:t>postrzega</a:t>
            </a:r>
            <a:r>
              <a:rPr lang="pl-PL" dirty="0"/>
              <a:t> rzeczywistość.</a:t>
            </a:r>
          </a:p>
          <a:p>
            <a:r>
              <a:rPr lang="pl-PL" dirty="0"/>
              <a:t>Cierpienie widzimy w komunikacji niewerbalnej.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66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ma być produktem naszej pracy?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Celem jest opisanie pojęcia, określenie (definicja) słowa. </a:t>
            </a:r>
          </a:p>
          <a:p>
            <a:r>
              <a:rPr lang="pl-PL" dirty="0"/>
              <a:t>Przy czym ma być to definicja:</a:t>
            </a:r>
          </a:p>
          <a:p>
            <a:pPr lvl="1"/>
            <a:r>
              <a:rPr lang="pl-PL" dirty="0"/>
              <a:t>prosta – jak najmniej słów;</a:t>
            </a:r>
          </a:p>
          <a:p>
            <a:pPr lvl="1"/>
            <a:r>
              <a:rPr lang="pl-PL" dirty="0"/>
              <a:t>prosta – ma używać jak </a:t>
            </a:r>
            <a:r>
              <a:rPr lang="pl-PL" dirty="0" err="1"/>
              <a:t>najprostrze</a:t>
            </a:r>
            <a:r>
              <a:rPr lang="pl-PL" dirty="0"/>
              <a:t> słowa;</a:t>
            </a:r>
          </a:p>
          <a:p>
            <a:pPr lvl="1"/>
            <a:r>
              <a:rPr lang="pl-PL" dirty="0"/>
              <a:t>spójna – najlepiej gdyby używała tylko słowa, które już zdefiniowaliśmy;</a:t>
            </a:r>
          </a:p>
          <a:p>
            <a:pPr lvl="1"/>
            <a:r>
              <a:rPr lang="mr-IN" dirty="0"/>
              <a:t>…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069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naszej pracy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Myślimy nie śpimy, robimy burzę mózgów.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Notujemy! Notujemy w notatnikach, zeszytach, plikach DOC lub TXT.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Metodologia pracy: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Szukamy związków frazeologicznych, z nich wnioskujemy dzisiejsze znaczenia.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Dyskutujemy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Proponujemy określenie (definicje)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Sprawdzamy spójność z innymi słowami, z tymi które już określiliśmy.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Komu nie pasuje – robi protokół rozbieżności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Sprawdzamy czy polskie słowo ma odpowiednik grecki, ew. łaciński lub hebrajski. Szukamy go w Biblii i patrzymy czy się zgadza.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Nie wolno zaglądać na W34 Zabawa w Słowa (albo lepiej, tylko Wojtkowi wolno).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1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A3DD15-92B4-8A47-91B2-48B6685D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Zagajenie od Mateusza (bo usłyszał coś o sobie)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ECCB16-ACF5-334C-927C-E74930873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Już nie kocha</a:t>
            </a:r>
          </a:p>
          <a:p>
            <a:r>
              <a:rPr lang="pl-PL" dirty="0"/>
              <a:t>Nie chce być</a:t>
            </a:r>
          </a:p>
          <a:p>
            <a:r>
              <a:rPr lang="pl-PL" dirty="0"/>
              <a:t>Wnosi tylko ból i </a:t>
            </a:r>
            <a:r>
              <a:rPr lang="pl-PL" b="1" dirty="0"/>
              <a:t>cierpienie</a:t>
            </a:r>
            <a:r>
              <a:rPr lang="pl-PL" dirty="0"/>
              <a:t> (zniknął)</a:t>
            </a:r>
          </a:p>
          <a:p>
            <a:r>
              <a:rPr lang="pl-PL" dirty="0"/>
              <a:t>Natrętny i bezczelny.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27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7374D-68B5-2947-B0A1-050C02A1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CAE9A-8C55-4B4E-B291-B05F4EEB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Ef 1:13 BT5 </a:t>
            </a:r>
          </a:p>
          <a:p>
            <a:r>
              <a:rPr lang="pl-PL" dirty="0"/>
              <a:t>W Nim także i wy,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usłyszawszy</a:t>
            </a:r>
            <a:r>
              <a:rPr lang="pl-PL" dirty="0"/>
              <a:t> słowo prawdy, Dobrą Nowinę o waszym zbawieniu, w Nim również –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uwierzywszy</a:t>
            </a:r>
            <a:r>
              <a:rPr lang="pl-PL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zostaliście naznaczeni pieczęcią</a:t>
            </a:r>
            <a:r>
              <a:rPr lang="pl-PL" dirty="0"/>
              <a:t>, Duchem Świętym, który był obiecany."</a:t>
            </a:r>
          </a:p>
        </p:txBody>
      </p:sp>
    </p:spTree>
    <p:extLst>
      <p:ext uri="{BB962C8B-B14F-4D97-AF65-F5344CB8AC3E}">
        <p14:creationId xmlns:p14="http://schemas.microsoft.com/office/powerpoint/2010/main" val="286233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7374D-68B5-2947-B0A1-050C02A1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CAE9A-8C55-4B4E-B291-B05F4EEB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Ef 1:13 TPNT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Nim i wy …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Usłyszeliście (2017-18)</a:t>
            </a:r>
            <a:r>
              <a:rPr lang="pl-PL" dirty="0"/>
              <a:t> słowo prawdy, Ewangelię o zbawieniu waszym,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Nim też </a:t>
            </a:r>
            <a:r>
              <a:rPr lang="pl-PL" b="1" dirty="0"/>
              <a:t>uwierzyliście</a:t>
            </a:r>
            <a:r>
              <a:rPr lang="pl-PL" dirty="0"/>
              <a:t> i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zostaliście zapieczętowani </a:t>
            </a:r>
            <a:r>
              <a:rPr lang="pl-PL" dirty="0"/>
              <a:t>Duchem obietnicy – Świętym,”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On (duch) jest zadatkiem Twojego dziedzictwa aż </a:t>
            </a:r>
          </a:p>
        </p:txBody>
      </p:sp>
    </p:spTree>
    <p:extLst>
      <p:ext uri="{BB962C8B-B14F-4D97-AF65-F5344CB8AC3E}">
        <p14:creationId xmlns:p14="http://schemas.microsoft.com/office/powerpoint/2010/main" val="1501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Charakter…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dirty="0"/>
              <a:t>Zbiór genetycznych cech od mamusi i tatusia (a może dziadka?)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dirty="0"/>
              <a:t>Ale też wychowanie – też od mamusi i tatusia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pl-PL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dirty="0"/>
              <a:t>Ale też wypracowane (z udziałem woli, a najlepiej jako owoc Ducha)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pl-PL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03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4DB30-B4C6-114D-BE6A-504427A5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to są cechy charakteru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8A9502-84EB-A342-96D3-738D48F5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000" baseline="30000" dirty="0">
                <a:solidFill>
                  <a:srgbClr val="FD8508"/>
                </a:solidFill>
                <a:latin typeface="Roboto-Bold"/>
              </a:rPr>
              <a:t>(22) </a:t>
            </a:r>
            <a:r>
              <a:rPr lang="pl-PL" dirty="0">
                <a:solidFill>
                  <a:prstClr val="black"/>
                </a:solidFill>
                <a:latin typeface="Roboto-Regular"/>
              </a:rPr>
              <a:t>Owocem zaś Ducha jest: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miłość,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radość,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pokój,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cierpliwość,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uprzejmość,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dobroć,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wierność,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baseline="30000" dirty="0">
                <a:solidFill>
                  <a:srgbClr val="FD8508"/>
                </a:solidFill>
                <a:latin typeface="Roboto-Bold"/>
              </a:rPr>
              <a:t>(23) </a:t>
            </a:r>
            <a:r>
              <a:rPr lang="pl-PL" dirty="0">
                <a:solidFill>
                  <a:prstClr val="black"/>
                </a:solidFill>
                <a:latin typeface="Roboto-Regular"/>
              </a:rPr>
              <a:t>łagodność,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opanowanie. </a:t>
            </a:r>
          </a:p>
          <a:p>
            <a:pPr marL="0" indent="0">
              <a:buNone/>
            </a:pPr>
            <a:r>
              <a:rPr lang="pl-PL" dirty="0">
                <a:solidFill>
                  <a:prstClr val="black"/>
                </a:solidFill>
                <a:latin typeface="Roboto-Regular"/>
              </a:rPr>
              <a:t>Przeciw takim [cnotom] nie ma Prawa.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023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Cierpienie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566041"/>
            <a:ext cx="10515600" cy="5108028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pl-PL" sz="1400" dirty="0"/>
              <a:t>to synonim bólu.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Ból serca.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Człowiek czuje się źle sam ze sobą…..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Efekt zła. ---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Cierpienie </a:t>
            </a:r>
            <a:r>
              <a:rPr lang="pl-PL" sz="1400" u="sng" dirty="0"/>
              <a:t>to </a:t>
            </a:r>
            <a:r>
              <a:rPr lang="pl-PL" sz="1400" b="1" u="sng" dirty="0"/>
              <a:t>stan.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Cierpienie to stan </a:t>
            </a:r>
            <a:r>
              <a:rPr lang="pl-PL" sz="1400" dirty="0" err="1"/>
              <a:t>smtku</a:t>
            </a:r>
            <a:r>
              <a:rPr lang="pl-PL" sz="1400" dirty="0"/>
              <a:t>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Różne podobne stany:</a:t>
            </a:r>
          </a:p>
          <a:p>
            <a:pPr lvl="1">
              <a:lnSpc>
                <a:spcPct val="120000"/>
              </a:lnSpc>
            </a:pPr>
            <a:r>
              <a:rPr lang="pl-PL" sz="1400" dirty="0"/>
              <a:t>Cierpienie, radość. Euforia. Przygnębienie. Zmęczenie. Podniecenie. 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Emisje są w sercu….. – tak się mówi.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Cierpienie to </a:t>
            </a:r>
            <a:r>
              <a:rPr lang="pl-PL" sz="1400" b="1" dirty="0"/>
              <a:t>stan</a:t>
            </a:r>
            <a:r>
              <a:rPr lang="pl-PL" sz="1400" dirty="0"/>
              <a:t> negatywnych </a:t>
            </a:r>
            <a:r>
              <a:rPr lang="pl-PL" sz="1400" b="1" dirty="0"/>
              <a:t>emocji</a:t>
            </a:r>
            <a:r>
              <a:rPr lang="pl-PL" sz="1400" dirty="0"/>
              <a:t> na poziomie uczuć i sfery fizycznej..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Cierpienie to ból ale nie </a:t>
            </a:r>
            <a:r>
              <a:rPr lang="pl-PL" sz="1400" b="1" dirty="0"/>
              <a:t>fizyczny</a:t>
            </a:r>
            <a:r>
              <a:rPr lang="pl-PL" sz="1400" dirty="0"/>
              <a:t>.</a:t>
            </a:r>
          </a:p>
          <a:p>
            <a:pPr>
              <a:lnSpc>
                <a:spcPct val="120000"/>
              </a:lnSpc>
            </a:pPr>
            <a:r>
              <a:rPr lang="pl-PL" sz="1400" dirty="0"/>
              <a:t>Cierpienie to stan </a:t>
            </a:r>
            <a:r>
              <a:rPr lang="pl-PL" sz="1400" dirty="0" err="1"/>
              <a:t>myśenia</a:t>
            </a:r>
            <a:endParaRPr lang="pl-PL" sz="1400" dirty="0"/>
          </a:p>
          <a:p>
            <a:pPr>
              <a:lnSpc>
                <a:spcPct val="120000"/>
              </a:lnSpc>
            </a:pPr>
            <a:r>
              <a:rPr lang="pl-PL" sz="1400" dirty="0"/>
              <a:t>Serce to ….</a:t>
            </a:r>
          </a:p>
        </p:txBody>
      </p:sp>
    </p:spTree>
    <p:extLst>
      <p:ext uri="{BB962C8B-B14F-4D97-AF65-F5344CB8AC3E}">
        <p14:creationId xmlns:p14="http://schemas.microsoft.com/office/powerpoint/2010/main" val="3998318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480</Words>
  <Application>Microsoft Macintosh PowerPoint</Application>
  <PresentationFormat>Panoramiczny</PresentationFormat>
  <Paragraphs>73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Roboto-Bold</vt:lpstr>
      <vt:lpstr>Roboto-Regular</vt:lpstr>
      <vt:lpstr>Motyw pakietu Office</vt:lpstr>
      <vt:lpstr>„Zabawa w słowa” Mateusz i Piotr.</vt:lpstr>
      <vt:lpstr>Co ma być produktem naszej pracy?</vt:lpstr>
      <vt:lpstr>Zasady naszej pracy</vt:lpstr>
      <vt:lpstr>Zagajenie od Mateusza (bo usłyszał coś o sobie)</vt:lpstr>
      <vt:lpstr>Prezentacja programu PowerPoint</vt:lpstr>
      <vt:lpstr>Prezentacja programu PowerPoint</vt:lpstr>
      <vt:lpstr>Charakter…</vt:lpstr>
      <vt:lpstr>Czy to są cechy charakteru</vt:lpstr>
      <vt:lpstr>Cierpienie</vt:lpstr>
      <vt:lpstr>Cierpienie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58</cp:revision>
  <dcterms:created xsi:type="dcterms:W3CDTF">2020-01-21T11:54:31Z</dcterms:created>
  <dcterms:modified xsi:type="dcterms:W3CDTF">2022-12-25T21:41:19Z</dcterms:modified>
</cp:coreProperties>
</file>